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0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2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5614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6266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519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7428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7899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82521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58617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522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46280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984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6759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330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2549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40638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83551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6630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17214-DD59-42C7-B659-2537C3C8DE56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1B1E94-688A-4B9F-A96A-4CF8F6F3D7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8884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C2C227-F79E-4D74-9D24-3BEF992935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778" y="0"/>
            <a:ext cx="10035577" cy="1646301"/>
          </a:xfrm>
        </p:spPr>
        <p:txBody>
          <a:bodyPr/>
          <a:lstStyle/>
          <a:p>
            <a:pPr algn="ctr"/>
            <a:r>
              <a:rPr lang="es-ES" sz="3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GOBIERNO AUTÓNOMO DESCENTRALIZADO PARROQUIAL RURAL- GONZOL</a:t>
            </a:r>
            <a:endParaRPr lang="es-EC" sz="3200" b="1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704AB1A-E2E5-4A9B-9607-BC387C8787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6" y="4876800"/>
            <a:ext cx="8061003" cy="153725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RENDICIÓN DE CUENTAS 2020 </a:t>
            </a:r>
            <a:endParaRPr lang="es-E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VOCAL: SALUD Y MEDIO AMBIENTE   </a:t>
            </a:r>
          </a:p>
          <a:p>
            <a:pPr algn="l"/>
            <a:r>
              <a:rPr 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AUTORA: SILVIA CHAFLA </a:t>
            </a:r>
          </a:p>
          <a:p>
            <a:pPr algn="l"/>
            <a:r>
              <a:rPr lang="es-ES" sz="2400" b="1" dirty="0">
                <a:solidFill>
                  <a:schemeClr val="tx1"/>
                </a:solidFill>
              </a:rPr>
              <a:t>  </a:t>
            </a:r>
          </a:p>
          <a:p>
            <a:pPr algn="l"/>
            <a:endParaRPr lang="es-EC" sz="20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6767D95-9F2C-439E-92E4-6653A0CD8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031" y="2306302"/>
            <a:ext cx="2676939" cy="19104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6F16AB9-2DCB-4A6B-A9F8-E0A9E4C1B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457" y="2306299"/>
            <a:ext cx="2547329" cy="19104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0F4105F-E863-4391-894F-E217D8A8B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274" y="2306300"/>
            <a:ext cx="2547329" cy="19104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25223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0A432B2-9006-4D37-AB94-B0E583BF62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489" y="95709"/>
            <a:ext cx="8567093" cy="1039259"/>
          </a:xfr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MEDIO AMBIENTE  Y SALUD </a:t>
            </a:r>
            <a:endParaRPr lang="es-EC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43312BAA-D742-4FA3-BE59-C003F5DE27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5D55DFE0-234D-4DD7-B10A-98959E536273}"/>
              </a:ext>
            </a:extLst>
          </p:cNvPr>
          <p:cNvGrpSpPr/>
          <p:nvPr/>
        </p:nvGrpSpPr>
        <p:grpSpPr>
          <a:xfrm>
            <a:off x="710846" y="2391703"/>
            <a:ext cx="4638927" cy="2432403"/>
            <a:chOff x="1114258" y="2408113"/>
            <a:chExt cx="4638927" cy="2432403"/>
          </a:xfrm>
        </p:grpSpPr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D5101FA4-5D08-44A7-B53D-DA0C66663587}"/>
                </a:ext>
              </a:extLst>
            </p:cNvPr>
            <p:cNvSpPr/>
            <p:nvPr/>
          </p:nvSpPr>
          <p:spPr>
            <a:xfrm>
              <a:off x="1114258" y="2408113"/>
              <a:ext cx="3445566" cy="23831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C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PARTICIPE EN  ENTREGA DE PLANTAS NATIVAS Y FRUTALES EN COORDINACIÓN CON GADPCH</a:t>
              </a:r>
            </a:p>
          </p:txBody>
        </p:sp>
        <p:sp>
          <p:nvSpPr>
            <p:cNvPr id="2" name="Flecha: a la derecha 1">
              <a:extLst>
                <a:ext uri="{FF2B5EF4-FFF2-40B4-BE49-F238E27FC236}">
                  <a16:creationId xmlns:a16="http://schemas.microsoft.com/office/drawing/2014/main" id="{8E9897CA-51A1-4ABF-8FA7-5C225AB101D5}"/>
                </a:ext>
              </a:extLst>
            </p:cNvPr>
            <p:cNvSpPr/>
            <p:nvPr/>
          </p:nvSpPr>
          <p:spPr>
            <a:xfrm rot="20285798" flipV="1">
              <a:off x="4597999" y="2758730"/>
              <a:ext cx="1155186" cy="340700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2" name="Flecha: a la derecha 11">
              <a:extLst>
                <a:ext uri="{FF2B5EF4-FFF2-40B4-BE49-F238E27FC236}">
                  <a16:creationId xmlns:a16="http://schemas.microsoft.com/office/drawing/2014/main" id="{78BFAA06-BA00-46AD-AE9F-8A6D15F551C0}"/>
                </a:ext>
              </a:extLst>
            </p:cNvPr>
            <p:cNvSpPr/>
            <p:nvPr/>
          </p:nvSpPr>
          <p:spPr>
            <a:xfrm rot="2378356" flipV="1">
              <a:off x="4389579" y="4478805"/>
              <a:ext cx="1192431" cy="361711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1DB3554E-ADBD-46B5-B3F3-7E046E042562}"/>
              </a:ext>
            </a:extLst>
          </p:cNvPr>
          <p:cNvGrpSpPr/>
          <p:nvPr/>
        </p:nvGrpSpPr>
        <p:grpSpPr>
          <a:xfrm>
            <a:off x="5374672" y="1270000"/>
            <a:ext cx="6716646" cy="5140909"/>
            <a:chOff x="5016863" y="1030823"/>
            <a:chExt cx="6716646" cy="5140909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CA6EF93-DC56-4A6E-96EE-C6AF9C2C2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6863" y="1030823"/>
              <a:ext cx="3240000" cy="2324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98DFCB8E-B82F-4BE5-A83D-E56454FEA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38773" y="3784734"/>
              <a:ext cx="3240000" cy="23869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77342B5C-F287-4061-9425-16B356806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93509" y="1507313"/>
              <a:ext cx="3240000" cy="38433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</p:pic>
      </p:grpSp>
    </p:spTree>
    <p:extLst>
      <p:ext uri="{BB962C8B-B14F-4D97-AF65-F5344CB8AC3E}">
        <p14:creationId xmlns:p14="http://schemas.microsoft.com/office/powerpoint/2010/main" val="290388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D5D106C-19C0-44A8-A82F-5FB2A83EC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334144" cy="85671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MEDIO AMBIENTE  Y SALUD </a:t>
            </a:r>
            <a:endParaRPr lang="es-EC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EBA86625-CFA2-42CE-890D-AC200BA4EB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86470" y="1625600"/>
            <a:ext cx="3790121" cy="4415763"/>
          </a:xfrm>
        </p:spPr>
        <p:txBody>
          <a:bodyPr/>
          <a:lstStyle/>
          <a:p>
            <a:r>
              <a:rPr lang="es-EC" b="1" dirty="0"/>
              <a:t>SE PARTICIPO EN LA ENTREGA GEL ANTIBAACTERIAL y KITS DE ALIMENTOS POR LA EMERGENCIA SANITARIA DEL COVID 19 A LA MATRIZ  Y SUS COMUNIDADES.</a:t>
            </a:r>
          </a:p>
          <a:p>
            <a:endParaRPr lang="es-EC" b="1" dirty="0"/>
          </a:p>
          <a:p>
            <a:endParaRPr lang="es-EC" b="1" dirty="0"/>
          </a:p>
        </p:txBody>
      </p:sp>
      <p:pic>
        <p:nvPicPr>
          <p:cNvPr id="11" name="Marcador de contenido 10">
            <a:extLst>
              <a:ext uri="{FF2B5EF4-FFF2-40B4-BE49-F238E27FC236}">
                <a16:creationId xmlns:a16="http://schemas.microsoft.com/office/drawing/2014/main" id="{4BD10FEC-3582-4D5E-9077-0BC94FF053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9358" y="1509935"/>
            <a:ext cx="3548747" cy="2961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1BA1C1A-E53B-4833-B4C8-A6301C043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626" y="3833481"/>
            <a:ext cx="3949147" cy="2961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DC6E93-84DD-4B14-A0F0-0FC28FE7E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4956" y="1466313"/>
            <a:ext cx="3497101" cy="2961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286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2480D59-CC95-422E-B3C4-618BBC9D6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765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MEDIO AMBIENTE  Y SALUD </a:t>
            </a:r>
            <a:endParaRPr lang="es-EC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E1338E-5B5C-4CFE-B7B4-91E45C872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b="1" dirty="0"/>
              <a:t>SE PARTICIPO EN MINGAS DE LIMPIEZA DE LOS LUGARES PÚBLICOS, PARQUE DE COCHAPAMBA, CUNETAS Y BORDILLOS Y CEMENTERIO</a:t>
            </a:r>
          </a:p>
          <a:p>
            <a:endParaRPr lang="es-EC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7492925-CFD7-4AF0-B49A-5264B5581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73" y="2935354"/>
            <a:ext cx="2800625" cy="2933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538C124-A5A9-4061-A5A1-467B2AB29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998" y="4240209"/>
            <a:ext cx="2800626" cy="2933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9B648D3-34D2-48A7-AB06-80D616609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624" y="3107635"/>
            <a:ext cx="3111312" cy="2933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DD486B5-751F-487F-83EA-6294D9B7F6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9936" y="3987839"/>
            <a:ext cx="3009224" cy="29293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" name="AutoShape 10">
            <a:extLst>
              <a:ext uri="{FF2B5EF4-FFF2-40B4-BE49-F238E27FC236}">
                <a16:creationId xmlns:a16="http://schemas.microsoft.com/office/drawing/2014/main" id="{5FC5310B-0DE1-4FF0-990A-F2A8C6E71B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17583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>
            <a:extLst>
              <a:ext uri="{FF2B5EF4-FFF2-40B4-BE49-F238E27FC236}">
                <a16:creationId xmlns:a16="http://schemas.microsoft.com/office/drawing/2014/main" id="{0F7EFCA3-717B-4D60-B2AF-FC51ABE46F01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677334" y="609600"/>
            <a:ext cx="8596668" cy="78187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VIALIDAD </a:t>
            </a:r>
            <a:endParaRPr lang="es-EC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F9EC785-1608-40C4-93F0-D8F2CF4DB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4243"/>
            <a:ext cx="8596668" cy="4557119"/>
          </a:xfrm>
        </p:spPr>
        <p:txBody>
          <a:bodyPr/>
          <a:lstStyle/>
          <a:p>
            <a:r>
              <a:rPr lang="es-EC" b="1" dirty="0"/>
              <a:t>SE ACOMPAÑO EN LOS TRABAJOS DE MANTENIMIENTO VÍAL DE TUCULAY-GONZOL Y SUS RAMALES. </a:t>
            </a:r>
          </a:p>
          <a:p>
            <a:endParaRPr lang="es-EC" b="1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69B6168E-277B-4EBE-8901-8ED22DA62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46" y="2273360"/>
            <a:ext cx="4566722" cy="342504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EDA90DF4-A139-424B-9FFF-7BBCF9117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938" y="3429000"/>
            <a:ext cx="4661452" cy="330451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68101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A59C6-7BA3-4679-819C-897678F8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  <a:ln>
            <a:solidFill>
              <a:srgbClr val="FFC00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FOMENTO PRODUCTIVO</a:t>
            </a:r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9F4B3B-A483-46A8-B6A9-447C2BB10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SE ACOMPAÑO A LOS DELEGADOS DEL GADPCH, A VITAMINIZAR AL  GANADO VACUNO.</a:t>
            </a:r>
          </a:p>
          <a:p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106C2C8-7AB3-488A-85AE-67F36D0BE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636" y="2993674"/>
            <a:ext cx="3721341" cy="2809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C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84513A9A-5DCE-4947-BBD4-B4ABE19D1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001" y="2993674"/>
            <a:ext cx="3904599" cy="2809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515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A3A865-73D8-4822-A604-5DFD918C4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066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FOMENTO PRODUCTIVO</a:t>
            </a:r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A7EC84-656B-45C7-8A9F-5F8F79EBB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PARTICIPE EN LA ENTREGA DE FERTILIZANTES ATRAVES DE LA CORPORACIÓN GONZOL</a:t>
            </a:r>
          </a:p>
          <a:p>
            <a:endParaRPr lang="es-EC" dirty="0"/>
          </a:p>
        </p:txBody>
      </p:sp>
      <p:pic>
        <p:nvPicPr>
          <p:cNvPr id="1026" name="Picture 2" descr="Lo que nadie te dijo de los Fertilizantes - Laboratorios Anderson">
            <a:extLst>
              <a:ext uri="{FF2B5EF4-FFF2-40B4-BE49-F238E27FC236}">
                <a16:creationId xmlns:a16="http://schemas.microsoft.com/office/drawing/2014/main" id="{F968C328-95D6-4E6D-AB61-5271EAC34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25" y="4100974"/>
            <a:ext cx="3381177" cy="2147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7B607F0-BB5E-4D26-AADC-C49372DB12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6" t="27280" r="-1246" b="43574"/>
          <a:stretch/>
        </p:blipFill>
        <p:spPr>
          <a:xfrm>
            <a:off x="5194853" y="2884604"/>
            <a:ext cx="3755375" cy="31567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17265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4CA747-0545-4286-9C76-82D4539E9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07165"/>
          </a:xfr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ctr"/>
            <a:r>
              <a:rPr lang="es-E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FOMENTO PRODUCTIVO</a:t>
            </a:r>
            <a:r>
              <a:rPr lang="es-E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C878A0-E7EE-48B9-AA11-F08B2691F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319" y="2067824"/>
            <a:ext cx="8596668" cy="3880773"/>
          </a:xfrm>
        </p:spPr>
        <p:txBody>
          <a:bodyPr/>
          <a:lstStyle/>
          <a:p>
            <a:r>
              <a:rPr lang="es-EC" dirty="0"/>
              <a:t>PARTICEPE EN LA ENTREGA DE ALEVINES EN EL SECTOR DE TUCULAY ATRAVEZ DE LA PREFECTURA..</a:t>
            </a:r>
          </a:p>
          <a:p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5910783-86C6-4876-A6F2-16383DE76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226" y="2833677"/>
            <a:ext cx="3963427" cy="3751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B8906DD-D1E9-43E6-929F-9F953CAC4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613" y="3284251"/>
            <a:ext cx="3963428" cy="3751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71264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if de gracias por su atencion - Buscar con Google | Frases motivadoras,  Regalos pequeños para novios, Fondos de quimica">
            <a:extLst>
              <a:ext uri="{FF2B5EF4-FFF2-40B4-BE49-F238E27FC236}">
                <a16:creationId xmlns:a16="http://schemas.microsoft.com/office/drawing/2014/main" id="{A781952C-7ADE-49AD-BF34-06B9421DEF0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714375"/>
            <a:ext cx="10414345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14215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drio esmerilad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523</TotalTime>
  <Words>152</Words>
  <Application>Microsoft Office PowerPoint</Application>
  <PresentationFormat>Panorámica</PresentationFormat>
  <Paragraphs>19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Wingdings 3</vt:lpstr>
      <vt:lpstr>Faceta</vt:lpstr>
      <vt:lpstr>GOBIERNO AUTÓNOMO DESCENTRALIZADO PARROQUIAL RURAL- GONZOL</vt:lpstr>
      <vt:lpstr>MEDIO AMBIENTE  Y SALUD </vt:lpstr>
      <vt:lpstr>MEDIO AMBIENTE  Y SALUD </vt:lpstr>
      <vt:lpstr>MEDIO AMBIENTE  Y SALUD </vt:lpstr>
      <vt:lpstr>VIALIDAD </vt:lpstr>
      <vt:lpstr>FOMENTO PRODUCTIVO </vt:lpstr>
      <vt:lpstr>FOMENTO PRODUCTIVO </vt:lpstr>
      <vt:lpstr>FOMENTO PRODUCTIVO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Autónomo Descentralizado Parroquial Rural- Gonzol</dc:title>
  <dc:creator>i3 5ta</dc:creator>
  <cp:lastModifiedBy>i3 5ta</cp:lastModifiedBy>
  <cp:revision>36</cp:revision>
  <dcterms:created xsi:type="dcterms:W3CDTF">2021-06-23T14:56:35Z</dcterms:created>
  <dcterms:modified xsi:type="dcterms:W3CDTF">2021-06-28T18:45:22Z</dcterms:modified>
</cp:coreProperties>
</file>