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2765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6500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56155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1797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5368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05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4393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9597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1959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3636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8552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C258C-F296-4768-9C31-8DB3BE08A882}" type="datetimeFigureOut">
              <a:rPr lang="es-EC" smtClean="0"/>
              <a:t>28/6/2021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6115E-8AE1-4003-8CC6-2A77DA36650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9638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CuadroTexto 1"/>
          <p:cNvSpPr txBox="1"/>
          <p:nvPr/>
        </p:nvSpPr>
        <p:spPr>
          <a:xfrm>
            <a:off x="1434736" y="280898"/>
            <a:ext cx="91527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GOBIERNO AUTONOMO DESCENTRALIZADO PARROQUIAL RURAL GONZOL </a:t>
            </a:r>
            <a: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C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C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10784" y="5496015"/>
            <a:ext cx="7166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PERIODO  ENERO-DICIEMBRE DEL </a:t>
            </a:r>
            <a:r>
              <a:rPr lang="es-EC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es-EC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9" y="2015928"/>
            <a:ext cx="3611400" cy="36272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ángulo 15"/>
          <p:cNvSpPr/>
          <p:nvPr/>
        </p:nvSpPr>
        <p:spPr>
          <a:xfrm>
            <a:off x="2627943" y="1486913"/>
            <a:ext cx="726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VOCAL DE LA COMISIÓN DE OBRAS PÚBLICAS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250" y="1942123"/>
            <a:ext cx="5956663" cy="3569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063" y="1942122"/>
            <a:ext cx="3627117" cy="3779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62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2060027" y="159468"/>
            <a:ext cx="7777655" cy="10772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MANTENIMIENTO Y LIMPIEZA DE ESPACIOS PUBLICOS </a:t>
            </a:r>
            <a:endParaRPr lang="es-EC" sz="3200" dirty="0"/>
          </a:p>
        </p:txBody>
      </p:sp>
      <p:pic>
        <p:nvPicPr>
          <p:cNvPr id="11" name="Imagen 10"/>
          <p:cNvPicPr/>
          <p:nvPr/>
        </p:nvPicPr>
        <p:blipFill rotWithShape="1">
          <a:blip r:embed="rId5"/>
          <a:srcRect l="-2" t="15628" r="-226" b="31917"/>
          <a:stretch/>
        </p:blipFill>
        <p:spPr>
          <a:xfrm>
            <a:off x="261257" y="1593849"/>
            <a:ext cx="4911158" cy="4783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Lef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Imagen 11"/>
          <p:cNvPicPr/>
          <p:nvPr/>
        </p:nvPicPr>
        <p:blipFill rotWithShape="1">
          <a:blip r:embed="rId6"/>
          <a:srcRect l="-2583" t="56651" r="204" b="-2263"/>
          <a:stretch/>
        </p:blipFill>
        <p:spPr>
          <a:xfrm>
            <a:off x="5948854" y="1332411"/>
            <a:ext cx="5581295" cy="4850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4552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2" name="CuadroTexto 1"/>
          <p:cNvSpPr txBox="1"/>
          <p:nvPr/>
        </p:nvSpPr>
        <p:spPr>
          <a:xfrm>
            <a:off x="2037522" y="2042084"/>
            <a:ext cx="72555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GRACIAS </a:t>
            </a:r>
            <a:endParaRPr lang="es-EC" sz="1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4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17" name="Imagen 16" descr="E:\fotos 2020\camino llugna\IMG_20200603_13022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85" y="1132114"/>
            <a:ext cx="4275325" cy="547769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21" name="Imagen 20" descr="E:\fotos 2020\camino llugna\IMG_20200603_09591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880" y="1132114"/>
            <a:ext cx="4210702" cy="547769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sp>
        <p:nvSpPr>
          <p:cNvPr id="13" name="CuadroTexto 12"/>
          <p:cNvSpPr txBox="1"/>
          <p:nvPr/>
        </p:nvSpPr>
        <p:spPr>
          <a:xfrm>
            <a:off x="3093183" y="363032"/>
            <a:ext cx="600128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PARTICIPO EN VIALIDAD </a:t>
            </a:r>
            <a:endParaRPr lang="es-EC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787884" y="927313"/>
            <a:ext cx="4709272" cy="4107853"/>
            <a:chOff x="3753479" y="963584"/>
            <a:chExt cx="4709272" cy="4107853"/>
          </a:xfrm>
        </p:grpSpPr>
        <p:grpSp>
          <p:nvGrpSpPr>
            <p:cNvPr id="16" name="Grupo 15"/>
            <p:cNvGrpSpPr/>
            <p:nvPr/>
          </p:nvGrpSpPr>
          <p:grpSpPr>
            <a:xfrm>
              <a:off x="3753479" y="963584"/>
              <a:ext cx="4709272" cy="4107853"/>
              <a:chOff x="2932229" y="871039"/>
              <a:chExt cx="6256838" cy="3593042"/>
            </a:xfrm>
          </p:grpSpPr>
          <p:sp>
            <p:nvSpPr>
              <p:cNvPr id="18" name="Flecha derecha 17"/>
              <p:cNvSpPr/>
              <p:nvPr/>
            </p:nvSpPr>
            <p:spPr>
              <a:xfrm rot="16200000">
                <a:off x="4870680" y="1617355"/>
                <a:ext cx="2246811" cy="754180"/>
              </a:xfrm>
              <a:prstGeom prst="rightArrow">
                <a:avLst>
                  <a:gd name="adj1" fmla="val 49761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20" name="Flecha derecha 19"/>
              <p:cNvSpPr/>
              <p:nvPr/>
            </p:nvSpPr>
            <p:spPr>
              <a:xfrm rot="2568115">
                <a:off x="4609868" y="3910262"/>
                <a:ext cx="4579199" cy="553819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23" name="Flecha derecha 22"/>
              <p:cNvSpPr/>
              <p:nvPr/>
            </p:nvSpPr>
            <p:spPr>
              <a:xfrm rot="8159499">
                <a:off x="2932229" y="3934518"/>
                <a:ext cx="4664744" cy="496502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</p:grpSp>
        <p:pic>
          <p:nvPicPr>
            <p:cNvPr id="25" name="Imagen 24"/>
            <p:cNvPicPr/>
            <p:nvPr/>
          </p:nvPicPr>
          <p:blipFill rotWithShape="1">
            <a:blip r:embed="rId7"/>
            <a:srcRect l="67447" t="36487" r="4938" b="27019"/>
            <a:stretch/>
          </p:blipFill>
          <p:spPr bwMode="auto">
            <a:xfrm>
              <a:off x="4398259" y="2111115"/>
              <a:ext cx="3457302" cy="282808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08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093183" y="363032"/>
            <a:ext cx="600128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PARTICIPO EN VIALIDAD </a:t>
            </a:r>
            <a:endParaRPr lang="es-EC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Imagen 22"/>
          <p:cNvPicPr/>
          <p:nvPr/>
        </p:nvPicPr>
        <p:blipFill>
          <a:blip r:embed="rId5"/>
          <a:stretch>
            <a:fillRect/>
          </a:stretch>
        </p:blipFill>
        <p:spPr>
          <a:xfrm>
            <a:off x="191587" y="1140823"/>
            <a:ext cx="4100631" cy="546027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24" name="Imagen 23"/>
          <p:cNvPicPr/>
          <p:nvPr/>
        </p:nvPicPr>
        <p:blipFill rotWithShape="1">
          <a:blip r:embed="rId6"/>
          <a:srcRect r="20320"/>
          <a:stretch/>
        </p:blipFill>
        <p:spPr>
          <a:xfrm>
            <a:off x="7491644" y="1140823"/>
            <a:ext cx="4552310" cy="546027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grpSp>
        <p:nvGrpSpPr>
          <p:cNvPr id="26" name="Grupo 25"/>
          <p:cNvGrpSpPr/>
          <p:nvPr/>
        </p:nvGrpSpPr>
        <p:grpSpPr>
          <a:xfrm>
            <a:off x="3661435" y="947807"/>
            <a:ext cx="4560887" cy="4101151"/>
            <a:chOff x="3884761" y="963584"/>
            <a:chExt cx="4560887" cy="4101151"/>
          </a:xfrm>
        </p:grpSpPr>
        <p:grpSp>
          <p:nvGrpSpPr>
            <p:cNvPr id="27" name="Grupo 26"/>
            <p:cNvGrpSpPr/>
            <p:nvPr/>
          </p:nvGrpSpPr>
          <p:grpSpPr>
            <a:xfrm>
              <a:off x="3884761" y="963584"/>
              <a:ext cx="4560887" cy="4101151"/>
              <a:chOff x="3106653" y="871039"/>
              <a:chExt cx="6059691" cy="3587180"/>
            </a:xfrm>
          </p:grpSpPr>
          <p:sp>
            <p:nvSpPr>
              <p:cNvPr id="29" name="Flecha derecha 28"/>
              <p:cNvSpPr/>
              <p:nvPr/>
            </p:nvSpPr>
            <p:spPr>
              <a:xfrm rot="16200000">
                <a:off x="4870680" y="1617355"/>
                <a:ext cx="2246811" cy="754180"/>
              </a:xfrm>
              <a:prstGeom prst="rightArrow">
                <a:avLst>
                  <a:gd name="adj1" fmla="val 49761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30" name="Flecha derecha 29"/>
              <p:cNvSpPr/>
              <p:nvPr/>
            </p:nvSpPr>
            <p:spPr>
              <a:xfrm rot="2577645">
                <a:off x="4613357" y="3904400"/>
                <a:ext cx="4552987" cy="553819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31" name="Flecha derecha 30"/>
              <p:cNvSpPr/>
              <p:nvPr/>
            </p:nvSpPr>
            <p:spPr>
              <a:xfrm rot="8380946">
                <a:off x="3106653" y="3886241"/>
                <a:ext cx="4459491" cy="496502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</p:grpSp>
        <p:pic>
          <p:nvPicPr>
            <p:cNvPr id="28" name="Imagen 27"/>
            <p:cNvPicPr/>
            <p:nvPr/>
          </p:nvPicPr>
          <p:blipFill rotWithShape="1">
            <a:blip r:embed="rId7"/>
            <a:srcRect l="67447" t="36487" r="4938" b="27019"/>
            <a:stretch/>
          </p:blipFill>
          <p:spPr bwMode="auto">
            <a:xfrm>
              <a:off x="4394732" y="2111115"/>
              <a:ext cx="3378522" cy="286854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650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grpSp>
        <p:nvGrpSpPr>
          <p:cNvPr id="10" name="Grupo 9"/>
          <p:cNvGrpSpPr/>
          <p:nvPr/>
        </p:nvGrpSpPr>
        <p:grpSpPr>
          <a:xfrm>
            <a:off x="3856134" y="947807"/>
            <a:ext cx="4395639" cy="4159369"/>
            <a:chOff x="3704903" y="862482"/>
            <a:chExt cx="4916248" cy="4159369"/>
          </a:xfrm>
        </p:grpSpPr>
        <p:grpSp>
          <p:nvGrpSpPr>
            <p:cNvPr id="11" name="Grupo 10"/>
            <p:cNvGrpSpPr/>
            <p:nvPr/>
          </p:nvGrpSpPr>
          <p:grpSpPr>
            <a:xfrm>
              <a:off x="3704903" y="862482"/>
              <a:ext cx="4916248" cy="4159369"/>
              <a:chOff x="2867689" y="782607"/>
              <a:chExt cx="6531831" cy="3638101"/>
            </a:xfrm>
          </p:grpSpPr>
          <p:sp>
            <p:nvSpPr>
              <p:cNvPr id="13" name="Flecha derecha 12"/>
              <p:cNvSpPr/>
              <p:nvPr/>
            </p:nvSpPr>
            <p:spPr>
              <a:xfrm rot="16200000">
                <a:off x="4826464" y="1573139"/>
                <a:ext cx="2335243" cy="754179"/>
              </a:xfrm>
              <a:prstGeom prst="rightArrow">
                <a:avLst>
                  <a:gd name="adj1" fmla="val 49761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4" name="Flecha derecha 13"/>
              <p:cNvSpPr/>
              <p:nvPr/>
            </p:nvSpPr>
            <p:spPr>
              <a:xfrm rot="2506626">
                <a:off x="4349043" y="3925536"/>
                <a:ext cx="5050477" cy="495172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5" name="Flecha derecha 14"/>
              <p:cNvSpPr/>
              <p:nvPr/>
            </p:nvSpPr>
            <p:spPr>
              <a:xfrm rot="8325333">
                <a:off x="2867689" y="3906191"/>
                <a:ext cx="4964858" cy="443924"/>
              </a:xfrm>
              <a:prstGeom prst="rightArrow">
                <a:avLst>
                  <a:gd name="adj1" fmla="val 41314"/>
                  <a:gd name="adj2" fmla="val 41459"/>
                </a:avLst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</p:grpSp>
        <p:pic>
          <p:nvPicPr>
            <p:cNvPr id="12" name="Imagen 11"/>
            <p:cNvPicPr/>
            <p:nvPr/>
          </p:nvPicPr>
          <p:blipFill rotWithShape="1">
            <a:blip r:embed="rId5"/>
            <a:srcRect l="67447" t="36487" r="4938" b="27019"/>
            <a:stretch/>
          </p:blipFill>
          <p:spPr bwMode="auto">
            <a:xfrm>
              <a:off x="4301015" y="2131984"/>
              <a:ext cx="3749898" cy="278302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prst="angle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6" name="CuadroTexto 15"/>
          <p:cNvSpPr txBox="1"/>
          <p:nvPr/>
        </p:nvSpPr>
        <p:spPr>
          <a:xfrm>
            <a:off x="3093183" y="363032"/>
            <a:ext cx="600128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PARTICIPO EN VIALIDAD </a:t>
            </a:r>
            <a:endParaRPr lang="es-EC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n 16"/>
          <p:cNvPicPr/>
          <p:nvPr/>
        </p:nvPicPr>
        <p:blipFill rotWithShape="1">
          <a:blip r:embed="rId6"/>
          <a:srcRect t="20767" b="25511"/>
          <a:stretch/>
        </p:blipFill>
        <p:spPr>
          <a:xfrm>
            <a:off x="191589" y="1048909"/>
            <a:ext cx="4330059" cy="557831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18" name="Imagen 17"/>
          <p:cNvPicPr/>
          <p:nvPr/>
        </p:nvPicPr>
        <p:blipFill rotWithShape="1">
          <a:blip r:embed="rId7"/>
          <a:srcRect l="3226" t="46054" r="10531" b="17464"/>
          <a:stretch/>
        </p:blipFill>
        <p:spPr>
          <a:xfrm>
            <a:off x="7588510" y="1184365"/>
            <a:ext cx="4490279" cy="544285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5903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722786" y="315817"/>
            <a:ext cx="8742073" cy="58477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FOMENTO PRODUCTIVO</a:t>
            </a:r>
            <a:endParaRPr lang="es-EC" sz="3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" t="43984" r="59374" b="38773"/>
          <a:stretch/>
        </p:blipFill>
        <p:spPr>
          <a:xfrm>
            <a:off x="20594" y="1034516"/>
            <a:ext cx="4368149" cy="5575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85" t="5891" r="1083" b="22025"/>
          <a:stretch/>
        </p:blipFill>
        <p:spPr>
          <a:xfrm>
            <a:off x="7676034" y="1034516"/>
            <a:ext cx="4380738" cy="5644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grpSp>
        <p:nvGrpSpPr>
          <p:cNvPr id="13" name="Grupo 12"/>
          <p:cNvGrpSpPr/>
          <p:nvPr/>
        </p:nvGrpSpPr>
        <p:grpSpPr>
          <a:xfrm>
            <a:off x="3684865" y="900592"/>
            <a:ext cx="3334850" cy="5252040"/>
            <a:chOff x="3279618" y="742073"/>
            <a:chExt cx="3965422" cy="5057606"/>
          </a:xfrm>
        </p:grpSpPr>
        <p:sp>
          <p:nvSpPr>
            <p:cNvPr id="14" name="Flecha derecha 13"/>
            <p:cNvSpPr/>
            <p:nvPr/>
          </p:nvSpPr>
          <p:spPr>
            <a:xfrm rot="16200000">
              <a:off x="4806197" y="1552872"/>
              <a:ext cx="2375778" cy="754180"/>
            </a:xfrm>
            <a:prstGeom prst="rightArrow">
              <a:avLst>
                <a:gd name="adj1" fmla="val 49761"/>
                <a:gd name="adj2" fmla="val 41459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Flecha derecha 14"/>
            <p:cNvSpPr/>
            <p:nvPr/>
          </p:nvSpPr>
          <p:spPr>
            <a:xfrm rot="2708084">
              <a:off x="5227622" y="3782261"/>
              <a:ext cx="3280656" cy="754180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6" name="Flecha derecha 15"/>
            <p:cNvSpPr/>
            <p:nvPr/>
          </p:nvSpPr>
          <p:spPr>
            <a:xfrm rot="8192803">
              <a:off x="3279618" y="3910251"/>
              <a:ext cx="3899503" cy="610772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18" name="Imagen 17"/>
          <p:cNvPicPr/>
          <p:nvPr/>
        </p:nvPicPr>
        <p:blipFill rotWithShape="1">
          <a:blip r:embed="rId7"/>
          <a:srcRect l="59053" t="26702" r="6788" b="35746"/>
          <a:stretch/>
        </p:blipFill>
        <p:spPr bwMode="auto">
          <a:xfrm>
            <a:off x="4393096" y="2203097"/>
            <a:ext cx="3160643" cy="2925493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64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1" name="Rectángulo 10"/>
          <p:cNvSpPr/>
          <p:nvPr/>
        </p:nvSpPr>
        <p:spPr>
          <a:xfrm>
            <a:off x="1722786" y="214704"/>
            <a:ext cx="8742073" cy="5847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FOMENTO PRODUCTIVO</a:t>
            </a:r>
            <a:endParaRPr lang="es-EC" sz="3200" dirty="0"/>
          </a:p>
        </p:txBody>
      </p:sp>
      <p:pic>
        <p:nvPicPr>
          <p:cNvPr id="12" name="Imagen 11"/>
          <p:cNvPicPr/>
          <p:nvPr/>
        </p:nvPicPr>
        <p:blipFill>
          <a:blip r:embed="rId5"/>
          <a:stretch>
            <a:fillRect/>
          </a:stretch>
        </p:blipFill>
        <p:spPr>
          <a:xfrm>
            <a:off x="1201782" y="935847"/>
            <a:ext cx="4016545" cy="2938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3" name="Imagen 12"/>
          <p:cNvPicPr/>
          <p:nvPr/>
        </p:nvPicPr>
        <p:blipFill>
          <a:blip r:embed="rId6"/>
          <a:stretch>
            <a:fillRect/>
          </a:stretch>
        </p:blipFill>
        <p:spPr>
          <a:xfrm>
            <a:off x="5940774" y="1042185"/>
            <a:ext cx="3960000" cy="2831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Imagen 13" descr="E:\fotos 2020\entrega truchas\IMG_20200612_171354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33" y="3695171"/>
            <a:ext cx="4115094" cy="300445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5" name="Imagen 14" descr="E:\fotos 2020\entrega truchas\IMG_20200612_162037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350" y="3851476"/>
            <a:ext cx="5035803" cy="27583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0645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685364" y="183401"/>
            <a:ext cx="8374343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 LAS  FUMIGACIONES PARA DISMINUIR LOS CONTAGIOS POR EL COVID - 19 </a:t>
            </a:r>
            <a:endParaRPr lang="es-EC" sz="3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6" t="18752" r="775" b="42541"/>
          <a:stretch/>
        </p:blipFill>
        <p:spPr>
          <a:xfrm>
            <a:off x="8223940" y="2162702"/>
            <a:ext cx="3802407" cy="4350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angle"/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5" t="21090" r="15673" b="36956"/>
          <a:stretch/>
        </p:blipFill>
        <p:spPr>
          <a:xfrm>
            <a:off x="191494" y="2162702"/>
            <a:ext cx="4036678" cy="445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</p:pic>
      <p:grpSp>
        <p:nvGrpSpPr>
          <p:cNvPr id="13" name="Grupo 12"/>
          <p:cNvGrpSpPr/>
          <p:nvPr/>
        </p:nvGrpSpPr>
        <p:grpSpPr>
          <a:xfrm>
            <a:off x="3766982" y="1782394"/>
            <a:ext cx="4947998" cy="3359236"/>
            <a:chOff x="2539553" y="871039"/>
            <a:chExt cx="7152802" cy="3878108"/>
          </a:xfrm>
        </p:grpSpPr>
        <p:sp>
          <p:nvSpPr>
            <p:cNvPr id="14" name="Flecha derecha 13"/>
            <p:cNvSpPr/>
            <p:nvPr/>
          </p:nvSpPr>
          <p:spPr>
            <a:xfrm rot="16200000">
              <a:off x="4870680" y="1617355"/>
              <a:ext cx="2246811" cy="754180"/>
            </a:xfrm>
            <a:prstGeom prst="rightArrow">
              <a:avLst>
                <a:gd name="adj1" fmla="val 49761"/>
                <a:gd name="adj2" fmla="val 41459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Flecha derecha 14"/>
            <p:cNvSpPr/>
            <p:nvPr/>
          </p:nvSpPr>
          <p:spPr>
            <a:xfrm rot="1936719">
              <a:off x="4651910" y="4141434"/>
              <a:ext cx="5040445" cy="602293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6" name="Flecha derecha 15"/>
            <p:cNvSpPr/>
            <p:nvPr/>
          </p:nvSpPr>
          <p:spPr>
            <a:xfrm rot="8979094">
              <a:off x="2539553" y="4146854"/>
              <a:ext cx="4785224" cy="602293"/>
            </a:xfrm>
            <a:prstGeom prst="rightArrow">
              <a:avLst>
                <a:gd name="adj1" fmla="val 41314"/>
                <a:gd name="adj2" fmla="val 41459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18" name="Imagen 17"/>
          <p:cNvPicPr/>
          <p:nvPr/>
        </p:nvPicPr>
        <p:blipFill rotWithShape="1">
          <a:blip r:embed="rId7"/>
          <a:srcRect l="65886" t="21680" r="12061" b="21215"/>
          <a:stretch/>
        </p:blipFill>
        <p:spPr bwMode="auto">
          <a:xfrm>
            <a:off x="4619564" y="2660512"/>
            <a:ext cx="3160642" cy="3038822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8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1685364" y="183401"/>
            <a:ext cx="8374343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LA ENTREGA DE KITS ALIMENTICIOS </a:t>
            </a:r>
            <a:endParaRPr lang="es-EC" sz="3200" dirty="0"/>
          </a:p>
        </p:txBody>
      </p:sp>
      <p:pic>
        <p:nvPicPr>
          <p:cNvPr id="11" name="Imagen 10" descr="E:\fotos 2020\FOTOS 2020\entrega de alimentos\IMG_20200506_15334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86" y="1536352"/>
            <a:ext cx="5624954" cy="4698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angle"/>
            <a:contourClr>
              <a:srgbClr val="969696"/>
            </a:contourClr>
          </a:sp3d>
        </p:spPr>
      </p:pic>
      <p:pic>
        <p:nvPicPr>
          <p:cNvPr id="12" name="Imagen 11" descr="E:\fotos 2020\FOTOS 2020\entrega de alimentos\IMG_20200507_15135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321" y="1332411"/>
            <a:ext cx="5160575" cy="523344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04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30371" t="23891" r="30246" b="19203"/>
          <a:stretch/>
        </p:blipFill>
        <p:spPr bwMode="auto">
          <a:xfrm>
            <a:off x="0" y="1"/>
            <a:ext cx="12187647" cy="6749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arco 5"/>
          <p:cNvSpPr/>
          <p:nvPr/>
        </p:nvSpPr>
        <p:spPr>
          <a:xfrm>
            <a:off x="1" y="-1"/>
            <a:ext cx="12191999" cy="6858001"/>
          </a:xfrm>
          <a:prstGeom prst="frame">
            <a:avLst>
              <a:gd name="adj1" fmla="val 1309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0" y="101971"/>
            <a:ext cx="1332411" cy="1332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89" y="0"/>
            <a:ext cx="1332411" cy="133241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463040" y="4572000"/>
            <a:ext cx="8596668" cy="8566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11" name="Rectángulo 10"/>
          <p:cNvSpPr/>
          <p:nvPr/>
        </p:nvSpPr>
        <p:spPr>
          <a:xfrm>
            <a:off x="2060027" y="159468"/>
            <a:ext cx="77776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SE PARTICIPO EN LA ENTREGA DE </a:t>
            </a:r>
            <a:r>
              <a:rPr lang="es-EC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DESINFECTANTES</a:t>
            </a:r>
            <a:endParaRPr lang="es-EC" sz="32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9" t="25092" r="3104" b="14588"/>
          <a:stretch/>
        </p:blipFill>
        <p:spPr>
          <a:xfrm>
            <a:off x="1928116" y="1053737"/>
            <a:ext cx="7909565" cy="569540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97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75</Words>
  <Application>Microsoft Office PowerPoint</Application>
  <PresentationFormat>Panorámica</PresentationFormat>
  <Paragraphs>24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GAD GONZOL 1</dc:creator>
  <cp:lastModifiedBy>GAD GONZOL 1</cp:lastModifiedBy>
  <cp:revision>191</cp:revision>
  <dcterms:created xsi:type="dcterms:W3CDTF">2021-06-21T19:41:36Z</dcterms:created>
  <dcterms:modified xsi:type="dcterms:W3CDTF">2021-06-28T16:18:46Z</dcterms:modified>
</cp:coreProperties>
</file>