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75" r:id="rId5"/>
    <p:sldId id="268" r:id="rId6"/>
    <p:sldId id="269" r:id="rId7"/>
    <p:sldId id="270" r:id="rId8"/>
    <p:sldId id="272" r:id="rId9"/>
    <p:sldId id="273" r:id="rId10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27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27651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65007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256155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617978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53684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7051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43935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395976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21959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36362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85523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96383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</a14:imgLayer>
                </a14:imgProps>
              </a:ext>
            </a:extLst>
          </a:blip>
          <a:srcRect l="30371" t="23891" r="30246" b="19203"/>
          <a:stretch/>
        </p:blipFill>
        <p:spPr bwMode="auto">
          <a:xfrm>
            <a:off x="0" y="1"/>
            <a:ext cx="12187647" cy="67491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Marco 5"/>
          <p:cNvSpPr/>
          <p:nvPr/>
        </p:nvSpPr>
        <p:spPr>
          <a:xfrm>
            <a:off x="1" y="-1"/>
            <a:ext cx="12191999" cy="6858001"/>
          </a:xfrm>
          <a:prstGeom prst="frame">
            <a:avLst>
              <a:gd name="adj1" fmla="val 1309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0" y="101971"/>
            <a:ext cx="1332411" cy="13324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89" y="0"/>
            <a:ext cx="1332411" cy="133241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463040" y="4572000"/>
            <a:ext cx="8596668" cy="8566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2" name="CuadroTexto 1"/>
          <p:cNvSpPr txBox="1"/>
          <p:nvPr/>
        </p:nvSpPr>
        <p:spPr>
          <a:xfrm>
            <a:off x="1434736" y="280898"/>
            <a:ext cx="915270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GOBIERNO AUTONOMO DESCENTRALIZADO PARROQUIAL RURAL GONZOL </a:t>
            </a:r>
            <a:r>
              <a:rPr lang="es-EC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C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C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C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C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409413" y="1622200"/>
            <a:ext cx="9368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VOCAL DE LA COMISIÓN DE ASUNTOS SOCIALES Y VIVIENDA 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942940" y="5457665"/>
            <a:ext cx="7166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dirty="0">
                <a:latin typeface="Arial" panose="020B0604020202020204" pitchFamily="34" charset="0"/>
                <a:cs typeface="Arial" panose="020B0604020202020204" pitchFamily="34" charset="0"/>
              </a:rPr>
              <a:t>PERIODO  ENERO-DICIEMBRE DEL </a:t>
            </a:r>
            <a:r>
              <a:rPr lang="es-EC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es-EC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upo 13"/>
          <p:cNvGrpSpPr/>
          <p:nvPr/>
        </p:nvGrpSpPr>
        <p:grpSpPr>
          <a:xfrm>
            <a:off x="243959" y="2023905"/>
            <a:ext cx="11814548" cy="3506037"/>
            <a:chOff x="-661285" y="1939201"/>
            <a:chExt cx="12994805" cy="3709548"/>
          </a:xfrm>
        </p:grpSpPr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61285" y="2002641"/>
              <a:ext cx="3567252" cy="356963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5561" y="2112192"/>
              <a:ext cx="6821115" cy="3460082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3" name="Imagen 1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20812" y="1939201"/>
              <a:ext cx="3812708" cy="3709548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209624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o 5"/>
          <p:cNvSpPr/>
          <p:nvPr/>
        </p:nvSpPr>
        <p:spPr>
          <a:xfrm>
            <a:off x="1" y="-1"/>
            <a:ext cx="12191999" cy="6858001"/>
          </a:xfrm>
          <a:prstGeom prst="frame">
            <a:avLst>
              <a:gd name="adj1" fmla="val 1309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0" y="101971"/>
            <a:ext cx="1332411" cy="13324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89" y="0"/>
            <a:ext cx="1332411" cy="133241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463040" y="4572000"/>
            <a:ext cx="8596668" cy="8566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3" name="CuadroTexto 2"/>
          <p:cNvSpPr txBox="1"/>
          <p:nvPr/>
        </p:nvSpPr>
        <p:spPr>
          <a:xfrm>
            <a:off x="3151429" y="143133"/>
            <a:ext cx="6001280" cy="58477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s-EC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 PARTICIPO EN VIALIDAD </a:t>
            </a:r>
            <a:endParaRPr lang="es-EC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n 14" descr="E:\fotos 2020\adoquinado\IMG_20200312_14024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871042"/>
            <a:ext cx="4543650" cy="5695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1Right"/>
            <a:lightRig rig="threePt" dir="t"/>
          </a:scene3d>
          <a:sp3d>
            <a:bevelT prst="angle"/>
          </a:sp3d>
        </p:spPr>
      </p:pic>
      <p:pic>
        <p:nvPicPr>
          <p:cNvPr id="16" name="Imagen 15" descr="E:\fotos 2020\adoquinado\IMG_20200312_121559_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2327" y="1044676"/>
            <a:ext cx="4714115" cy="56173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2Left"/>
            <a:lightRig rig="threePt" dir="t"/>
          </a:scene3d>
          <a:sp3d>
            <a:bevelT prst="angle"/>
          </a:sp3d>
        </p:spPr>
      </p:pic>
      <p:grpSp>
        <p:nvGrpSpPr>
          <p:cNvPr id="11" name="Grupo 10"/>
          <p:cNvGrpSpPr/>
          <p:nvPr/>
        </p:nvGrpSpPr>
        <p:grpSpPr>
          <a:xfrm>
            <a:off x="3900055" y="727908"/>
            <a:ext cx="4309767" cy="3922866"/>
            <a:chOff x="3487910" y="871039"/>
            <a:chExt cx="5124681" cy="3516579"/>
          </a:xfrm>
        </p:grpSpPr>
        <p:sp>
          <p:nvSpPr>
            <p:cNvPr id="4" name="Flecha derecha 3"/>
            <p:cNvSpPr/>
            <p:nvPr/>
          </p:nvSpPr>
          <p:spPr>
            <a:xfrm rot="16200000">
              <a:off x="4870680" y="1617355"/>
              <a:ext cx="2246811" cy="754180"/>
            </a:xfrm>
            <a:prstGeom prst="rightArrow">
              <a:avLst>
                <a:gd name="adj1" fmla="val 49761"/>
                <a:gd name="adj2" fmla="val 41459"/>
              </a:avLst>
            </a:prstGeom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3" name="Flecha derecha 12"/>
            <p:cNvSpPr/>
            <p:nvPr/>
          </p:nvSpPr>
          <p:spPr>
            <a:xfrm rot="2506577">
              <a:off x="4770934" y="3741263"/>
              <a:ext cx="3841657" cy="568563"/>
            </a:xfrm>
            <a:prstGeom prst="rightArrow">
              <a:avLst>
                <a:gd name="adj1" fmla="val 41314"/>
                <a:gd name="adj2" fmla="val 41459"/>
              </a:avLst>
            </a:prstGeom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9" name="Flecha derecha 18"/>
            <p:cNvSpPr/>
            <p:nvPr/>
          </p:nvSpPr>
          <p:spPr>
            <a:xfrm rot="8265366">
              <a:off x="3487910" y="3819055"/>
              <a:ext cx="3770380" cy="568563"/>
            </a:xfrm>
            <a:prstGeom prst="rightArrow">
              <a:avLst>
                <a:gd name="adj1" fmla="val 41314"/>
                <a:gd name="adj2" fmla="val 41459"/>
              </a:avLst>
            </a:prstGeom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  <p:pic>
        <p:nvPicPr>
          <p:cNvPr id="18" name="Imagen 17"/>
          <p:cNvPicPr/>
          <p:nvPr/>
        </p:nvPicPr>
        <p:blipFill rotWithShape="1">
          <a:blip r:embed="rId5"/>
          <a:srcRect l="63650" t="25308" r="13324" b="22682"/>
          <a:stretch/>
        </p:blipFill>
        <p:spPr bwMode="auto">
          <a:xfrm>
            <a:off x="4678706" y="1554177"/>
            <a:ext cx="2588007" cy="29311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prst="relaxedInset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6957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</a14:imgLayer>
                </a14:imgProps>
              </a:ext>
            </a:extLst>
          </a:blip>
          <a:srcRect l="30371" t="23891" r="30246" b="19203"/>
          <a:stretch/>
        </p:blipFill>
        <p:spPr bwMode="auto">
          <a:xfrm>
            <a:off x="0" y="1"/>
            <a:ext cx="12187647" cy="67491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Marco 5"/>
          <p:cNvSpPr/>
          <p:nvPr/>
        </p:nvSpPr>
        <p:spPr>
          <a:xfrm>
            <a:off x="1" y="-1"/>
            <a:ext cx="12191999" cy="6858001"/>
          </a:xfrm>
          <a:prstGeom prst="frame">
            <a:avLst>
              <a:gd name="adj1" fmla="val 1309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0" y="101971"/>
            <a:ext cx="1332411" cy="13324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89" y="0"/>
            <a:ext cx="1332411" cy="133241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463040" y="4572000"/>
            <a:ext cx="8596668" cy="8566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3" name="Rectángulo 2"/>
          <p:cNvSpPr/>
          <p:nvPr/>
        </p:nvSpPr>
        <p:spPr>
          <a:xfrm>
            <a:off x="1722786" y="315817"/>
            <a:ext cx="8742073" cy="584775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>
            <a:spAutoFit/>
          </a:bodyPr>
          <a:lstStyle/>
          <a:p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SE PARTICIPO </a:t>
            </a:r>
            <a:r>
              <a:rPr lang="es-EC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FOMENTO PRODUCTIVO</a:t>
            </a:r>
            <a:endParaRPr lang="es-EC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4859" b="27206"/>
          <a:stretch/>
        </p:blipFill>
        <p:spPr>
          <a:xfrm>
            <a:off x="7626344" y="1010193"/>
            <a:ext cx="4435027" cy="56779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2Left"/>
            <a:lightRig rig="threePt" dir="t"/>
          </a:scene3d>
          <a:sp3d>
            <a:bevelT prst="angle"/>
          </a:sp3d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79" y="1010194"/>
            <a:ext cx="4462000" cy="56779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1Right"/>
            <a:lightRig rig="threePt" dir="t"/>
          </a:scene3d>
          <a:sp3d>
            <a:bevelT prst="angle"/>
          </a:sp3d>
        </p:spPr>
      </p:pic>
      <p:grpSp>
        <p:nvGrpSpPr>
          <p:cNvPr id="13" name="Grupo 12"/>
          <p:cNvGrpSpPr/>
          <p:nvPr/>
        </p:nvGrpSpPr>
        <p:grpSpPr>
          <a:xfrm>
            <a:off x="4774309" y="900592"/>
            <a:ext cx="3651898" cy="5277144"/>
            <a:chOff x="4797753" y="726544"/>
            <a:chExt cx="4342420" cy="5081782"/>
          </a:xfrm>
        </p:grpSpPr>
        <p:sp>
          <p:nvSpPr>
            <p:cNvPr id="14" name="Flecha derecha 13"/>
            <p:cNvSpPr/>
            <p:nvPr/>
          </p:nvSpPr>
          <p:spPr>
            <a:xfrm rot="16200000">
              <a:off x="4798433" y="1545108"/>
              <a:ext cx="2391307" cy="754180"/>
            </a:xfrm>
            <a:prstGeom prst="rightArrow">
              <a:avLst>
                <a:gd name="adj1" fmla="val 49761"/>
                <a:gd name="adj2" fmla="val 41459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5" name="Flecha derecha 14"/>
            <p:cNvSpPr/>
            <p:nvPr/>
          </p:nvSpPr>
          <p:spPr>
            <a:xfrm rot="2562792">
              <a:off x="4797753" y="3939039"/>
              <a:ext cx="4342420" cy="610772"/>
            </a:xfrm>
            <a:prstGeom prst="rightArrow">
              <a:avLst>
                <a:gd name="adj1" fmla="val 41314"/>
                <a:gd name="adj2" fmla="val 41459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6" name="Flecha derecha 15"/>
            <p:cNvSpPr/>
            <p:nvPr/>
          </p:nvSpPr>
          <p:spPr>
            <a:xfrm rot="7543779">
              <a:off x="3693625" y="3856245"/>
              <a:ext cx="3149982" cy="754180"/>
            </a:xfrm>
            <a:prstGeom prst="rightArrow">
              <a:avLst>
                <a:gd name="adj1" fmla="val 41314"/>
                <a:gd name="adj2" fmla="val 41459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  <p:pic>
        <p:nvPicPr>
          <p:cNvPr id="10" name="Imagen 9"/>
          <p:cNvPicPr/>
          <p:nvPr/>
        </p:nvPicPr>
        <p:blipFill rotWithShape="1">
          <a:blip r:embed="rId7"/>
          <a:srcRect l="62057" t="20918" r="12157" b="46231"/>
          <a:stretch/>
        </p:blipFill>
        <p:spPr bwMode="auto">
          <a:xfrm>
            <a:off x="4425778" y="2097646"/>
            <a:ext cx="2957879" cy="292959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8350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</a14:imgLayer>
                </a14:imgProps>
              </a:ext>
            </a:extLst>
          </a:blip>
          <a:srcRect l="30371" t="23891" r="30246" b="19203"/>
          <a:stretch/>
        </p:blipFill>
        <p:spPr bwMode="auto">
          <a:xfrm>
            <a:off x="0" y="1"/>
            <a:ext cx="12187647" cy="67491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Marco 5"/>
          <p:cNvSpPr/>
          <p:nvPr/>
        </p:nvSpPr>
        <p:spPr>
          <a:xfrm>
            <a:off x="1" y="-1"/>
            <a:ext cx="12191999" cy="6858001"/>
          </a:xfrm>
          <a:prstGeom prst="frame">
            <a:avLst>
              <a:gd name="adj1" fmla="val 1309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0" y="101971"/>
            <a:ext cx="1332411" cy="13324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89" y="0"/>
            <a:ext cx="1332411" cy="133241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463040" y="4572000"/>
            <a:ext cx="8596668" cy="8566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10" name="Rectángulo 9"/>
          <p:cNvSpPr/>
          <p:nvPr/>
        </p:nvSpPr>
        <p:spPr>
          <a:xfrm>
            <a:off x="1771483" y="183401"/>
            <a:ext cx="8742073" cy="58477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>
            <a:spAutoFit/>
          </a:bodyPr>
          <a:lstStyle/>
          <a:p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SE PARTICIPO </a:t>
            </a:r>
            <a:r>
              <a:rPr lang="es-EC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FOMENTO PRODUCTIVO</a:t>
            </a:r>
            <a:endParaRPr lang="es-EC" sz="3200" dirty="0"/>
          </a:p>
        </p:txBody>
      </p:sp>
      <p:pic>
        <p:nvPicPr>
          <p:cNvPr id="11" name="Imagen 10" descr="E:\fotos 2020\entrega truchas\20200612_170922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51148"/>
            <a:ext cx="3660496" cy="49903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1Right"/>
            <a:lightRig rig="threePt" dir="t"/>
          </a:scene3d>
          <a:sp3d>
            <a:bevelT prst="angle"/>
          </a:sp3d>
        </p:spPr>
      </p:pic>
      <p:pic>
        <p:nvPicPr>
          <p:cNvPr id="12" name="Imagen 11"/>
          <p:cNvPicPr/>
          <p:nvPr/>
        </p:nvPicPr>
        <p:blipFill rotWithShape="1">
          <a:blip r:embed="rId6"/>
          <a:srcRect l="16381" t="19707" r="16814" b="9238"/>
          <a:stretch/>
        </p:blipFill>
        <p:spPr bwMode="auto">
          <a:xfrm>
            <a:off x="7145768" y="1297837"/>
            <a:ext cx="4906895" cy="47881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2Left"/>
            <a:lightRig rig="threePt" dir="t"/>
          </a:scene3d>
          <a:sp3d>
            <a:bevelT prst="angle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n 12" descr="E:\fotos 2020\entrega truchas\IMG_20200612_161930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175" y="1142291"/>
            <a:ext cx="3598362" cy="47881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163207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</a14:imgLayer>
                </a14:imgProps>
              </a:ext>
            </a:extLst>
          </a:blip>
          <a:srcRect l="30371" t="23891" r="30246" b="19203"/>
          <a:stretch/>
        </p:blipFill>
        <p:spPr bwMode="auto">
          <a:xfrm>
            <a:off x="0" y="1"/>
            <a:ext cx="12187647" cy="67491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Marco 5"/>
          <p:cNvSpPr/>
          <p:nvPr/>
        </p:nvSpPr>
        <p:spPr>
          <a:xfrm>
            <a:off x="1" y="-1"/>
            <a:ext cx="12191999" cy="6858001"/>
          </a:xfrm>
          <a:prstGeom prst="frame">
            <a:avLst>
              <a:gd name="adj1" fmla="val 1309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0" y="101971"/>
            <a:ext cx="1332411" cy="13324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89" y="0"/>
            <a:ext cx="1332411" cy="133241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463040" y="4572000"/>
            <a:ext cx="8596668" cy="8566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10" name="Rectángulo 9"/>
          <p:cNvSpPr/>
          <p:nvPr/>
        </p:nvSpPr>
        <p:spPr>
          <a:xfrm>
            <a:off x="1685364" y="193340"/>
            <a:ext cx="8374343" cy="156966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SE PARTICIPO </a:t>
            </a:r>
            <a:r>
              <a:rPr lang="es-EC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 LAS  FUMIGACIONES PARA DISMINUIR LOS CONTAGIOS POR EL COVID - 19 </a:t>
            </a:r>
            <a:endParaRPr lang="es-EC" sz="3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7" y="1899198"/>
            <a:ext cx="4406020" cy="47417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1Right"/>
            <a:lightRig rig="threePt" dir="t"/>
          </a:scene3d>
          <a:sp3d>
            <a:bevelT prst="angle"/>
          </a:sp3d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3773"/>
          <a:stretch/>
        </p:blipFill>
        <p:spPr>
          <a:xfrm>
            <a:off x="7930438" y="1836314"/>
            <a:ext cx="4271036" cy="4867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2Left"/>
            <a:lightRig rig="threePt" dir="t"/>
          </a:scene3d>
          <a:sp3d>
            <a:bevelT prst="angle"/>
          </a:sp3d>
        </p:spPr>
      </p:pic>
      <p:grpSp>
        <p:nvGrpSpPr>
          <p:cNvPr id="13" name="Grupo 12"/>
          <p:cNvGrpSpPr/>
          <p:nvPr/>
        </p:nvGrpSpPr>
        <p:grpSpPr>
          <a:xfrm>
            <a:off x="3771661" y="1790341"/>
            <a:ext cx="4947998" cy="3359236"/>
            <a:chOff x="2539553" y="871039"/>
            <a:chExt cx="7152802" cy="3878108"/>
          </a:xfrm>
        </p:grpSpPr>
        <p:sp>
          <p:nvSpPr>
            <p:cNvPr id="14" name="Flecha derecha 13"/>
            <p:cNvSpPr/>
            <p:nvPr/>
          </p:nvSpPr>
          <p:spPr>
            <a:xfrm rot="16200000">
              <a:off x="4870680" y="1617355"/>
              <a:ext cx="2246811" cy="754180"/>
            </a:xfrm>
            <a:prstGeom prst="rightArrow">
              <a:avLst>
                <a:gd name="adj1" fmla="val 49761"/>
                <a:gd name="adj2" fmla="val 41459"/>
              </a:avLst>
            </a:prstGeom>
            <a:solidFill>
              <a:srgbClr val="FFFF00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5" name="Flecha derecha 14"/>
            <p:cNvSpPr/>
            <p:nvPr/>
          </p:nvSpPr>
          <p:spPr>
            <a:xfrm rot="2685236">
              <a:off x="4651910" y="4141434"/>
              <a:ext cx="5040445" cy="602293"/>
            </a:xfrm>
            <a:prstGeom prst="rightArrow">
              <a:avLst>
                <a:gd name="adj1" fmla="val 41314"/>
                <a:gd name="adj2" fmla="val 41459"/>
              </a:avLst>
            </a:prstGeom>
            <a:solidFill>
              <a:srgbClr val="FFFF00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6" name="Flecha derecha 15"/>
            <p:cNvSpPr/>
            <p:nvPr/>
          </p:nvSpPr>
          <p:spPr>
            <a:xfrm rot="8255802">
              <a:off x="2539553" y="4146854"/>
              <a:ext cx="4785224" cy="602293"/>
            </a:xfrm>
            <a:prstGeom prst="rightArrow">
              <a:avLst>
                <a:gd name="adj1" fmla="val 41314"/>
                <a:gd name="adj2" fmla="val 41459"/>
              </a:avLst>
            </a:prstGeom>
            <a:solidFill>
              <a:srgbClr val="FFFF00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  <p:pic>
        <p:nvPicPr>
          <p:cNvPr id="11" name="Imagen 10"/>
          <p:cNvPicPr/>
          <p:nvPr/>
        </p:nvPicPr>
        <p:blipFill rotWithShape="1">
          <a:blip r:embed="rId7"/>
          <a:srcRect l="66988" t="21954" r="13006" b="57645"/>
          <a:stretch/>
        </p:blipFill>
        <p:spPr bwMode="auto">
          <a:xfrm>
            <a:off x="4641670" y="2716584"/>
            <a:ext cx="3021874" cy="282408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prst="slope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6138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</a14:imgLayer>
                </a14:imgProps>
              </a:ext>
            </a:extLst>
          </a:blip>
          <a:srcRect l="30371" t="23891" r="30246" b="19203"/>
          <a:stretch/>
        </p:blipFill>
        <p:spPr bwMode="auto">
          <a:xfrm>
            <a:off x="0" y="1"/>
            <a:ext cx="12187647" cy="67491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Marco 5"/>
          <p:cNvSpPr/>
          <p:nvPr/>
        </p:nvSpPr>
        <p:spPr>
          <a:xfrm>
            <a:off x="1" y="-1"/>
            <a:ext cx="12191999" cy="6858001"/>
          </a:xfrm>
          <a:prstGeom prst="frame">
            <a:avLst>
              <a:gd name="adj1" fmla="val 1309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0" y="101971"/>
            <a:ext cx="1332411" cy="13324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89" y="0"/>
            <a:ext cx="1332411" cy="133241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463040" y="4572000"/>
            <a:ext cx="8596668" cy="8566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10" name="Rectángulo 9"/>
          <p:cNvSpPr/>
          <p:nvPr/>
        </p:nvSpPr>
        <p:spPr>
          <a:xfrm>
            <a:off x="1685364" y="183401"/>
            <a:ext cx="8374343" cy="107721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SE PARTICIPO </a:t>
            </a:r>
            <a:r>
              <a:rPr lang="es-EC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LA ENTREGA DE KITS ALIMENTICIOS </a:t>
            </a:r>
            <a:endParaRPr lang="es-EC" sz="3200" dirty="0"/>
          </a:p>
        </p:txBody>
      </p:sp>
      <p:pic>
        <p:nvPicPr>
          <p:cNvPr id="11" name="Imagen 10" descr="E:\fotos 2020\FOTOS 2020\entrega de alimentos\IMG_20200506_15054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84" y="1434382"/>
            <a:ext cx="5519148" cy="52186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1Right"/>
            <a:lightRig rig="threePt" dir="t"/>
          </a:scene3d>
          <a:sp3d>
            <a:bevelT prst="angle"/>
          </a:sp3d>
        </p:spPr>
      </p:pic>
      <p:pic>
        <p:nvPicPr>
          <p:cNvPr id="12" name="Imagen 11" descr="E:\fotos 2020\FOTOS 2020\entrega de alimentos\IMG_20200507_130148_1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714" y="1482429"/>
            <a:ext cx="5710121" cy="51166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2Lef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254200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</a14:imgLayer>
                </a14:imgProps>
              </a:ext>
            </a:extLst>
          </a:blip>
          <a:srcRect l="30371" t="23891" r="30246" b="19203"/>
          <a:stretch/>
        </p:blipFill>
        <p:spPr bwMode="auto">
          <a:xfrm>
            <a:off x="0" y="1"/>
            <a:ext cx="12187647" cy="67491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Marco 5"/>
          <p:cNvSpPr/>
          <p:nvPr/>
        </p:nvSpPr>
        <p:spPr>
          <a:xfrm>
            <a:off x="1" y="-1"/>
            <a:ext cx="12191999" cy="6858001"/>
          </a:xfrm>
          <a:prstGeom prst="frame">
            <a:avLst>
              <a:gd name="adj1" fmla="val 1309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0" y="101971"/>
            <a:ext cx="1332411" cy="13324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89" y="0"/>
            <a:ext cx="1332411" cy="133241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463040" y="4572000"/>
            <a:ext cx="8596668" cy="8566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2" name="Rectángulo 1"/>
          <p:cNvSpPr/>
          <p:nvPr/>
        </p:nvSpPr>
        <p:spPr>
          <a:xfrm>
            <a:off x="2060027" y="159468"/>
            <a:ext cx="7777655" cy="107721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SE PARTICIPO EN LA ENTREGA DE </a:t>
            </a:r>
            <a:r>
              <a:rPr lang="es-EC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DESINFECTANTES</a:t>
            </a:r>
            <a:endParaRPr lang="es-EC" sz="3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70" y="1396153"/>
            <a:ext cx="5540040" cy="52255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1Right"/>
            <a:lightRig rig="threePt" dir="t"/>
          </a:scene3d>
          <a:sp3d>
            <a:bevelT prst="angle"/>
          </a:sp3d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4030" y="1332411"/>
            <a:ext cx="5910786" cy="52892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2Lef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4767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</a14:imgLayer>
                </a14:imgProps>
              </a:ext>
            </a:extLst>
          </a:blip>
          <a:srcRect l="30371" t="23891" r="30246" b="19203"/>
          <a:stretch/>
        </p:blipFill>
        <p:spPr bwMode="auto">
          <a:xfrm>
            <a:off x="0" y="1"/>
            <a:ext cx="12187647" cy="67491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Marco 5"/>
          <p:cNvSpPr/>
          <p:nvPr/>
        </p:nvSpPr>
        <p:spPr>
          <a:xfrm>
            <a:off x="1" y="-1"/>
            <a:ext cx="12191999" cy="6858001"/>
          </a:xfrm>
          <a:prstGeom prst="frame">
            <a:avLst>
              <a:gd name="adj1" fmla="val 1309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0" y="101971"/>
            <a:ext cx="1332411" cy="13324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89" y="0"/>
            <a:ext cx="1332411" cy="133241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463040" y="4572000"/>
            <a:ext cx="8596668" cy="8566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2" name="CuadroTexto 1"/>
          <p:cNvSpPr txBox="1"/>
          <p:nvPr/>
        </p:nvSpPr>
        <p:spPr>
          <a:xfrm>
            <a:off x="1425451" y="210206"/>
            <a:ext cx="8944303" cy="15696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es-EC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AUTOGESTION RECURSOS PARA ARREGLO DE TRACTOR Y COMPRA DE MOTOR PARA TRILLADORA</a:t>
            </a:r>
            <a:endParaRPr lang="es-EC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/>
          <p:cNvPicPr/>
          <p:nvPr/>
        </p:nvPicPr>
        <p:blipFill rotWithShape="1">
          <a:blip r:embed="rId5"/>
          <a:srcRect l="34616" t="16940" r="35045" b="9745"/>
          <a:stretch/>
        </p:blipFill>
        <p:spPr bwMode="auto">
          <a:xfrm>
            <a:off x="4226434" y="1888101"/>
            <a:ext cx="4499555" cy="45388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2230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</a14:imgLayer>
                </a14:imgProps>
              </a:ext>
            </a:extLst>
          </a:blip>
          <a:srcRect l="30371" t="23891" r="30246" b="19203"/>
          <a:stretch/>
        </p:blipFill>
        <p:spPr bwMode="auto">
          <a:xfrm>
            <a:off x="0" y="1"/>
            <a:ext cx="12187647" cy="67491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Marco 5"/>
          <p:cNvSpPr/>
          <p:nvPr/>
        </p:nvSpPr>
        <p:spPr>
          <a:xfrm>
            <a:off x="1" y="-1"/>
            <a:ext cx="12191999" cy="6858001"/>
          </a:xfrm>
          <a:prstGeom prst="frame">
            <a:avLst>
              <a:gd name="adj1" fmla="val 1309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0" y="101971"/>
            <a:ext cx="1332411" cy="13324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89" y="0"/>
            <a:ext cx="1332411" cy="133241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463040" y="4572000"/>
            <a:ext cx="8596668" cy="8566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2" name="CuadroTexto 1"/>
          <p:cNvSpPr txBox="1"/>
          <p:nvPr/>
        </p:nvSpPr>
        <p:spPr>
          <a:xfrm>
            <a:off x="779471" y="1925122"/>
            <a:ext cx="996380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600" b="1" spc="50" dirty="0" smtClean="0">
                <a:ln w="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GRACIAS </a:t>
            </a:r>
            <a:endParaRPr lang="es-EC" sz="16600" b="1" spc="50" dirty="0">
              <a:ln w="0"/>
              <a:solidFill>
                <a:schemeClr val="accent1">
                  <a:lumMod val="60000"/>
                  <a:lumOff val="40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35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1540</TotalTime>
  <Words>75</Words>
  <Application>Microsoft Office PowerPoint</Application>
  <PresentationFormat>Panorámica</PresentationFormat>
  <Paragraphs>20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GAD GONZOL 1</dc:creator>
  <cp:lastModifiedBy>GAD GONZOL 1</cp:lastModifiedBy>
  <cp:revision>186</cp:revision>
  <dcterms:created xsi:type="dcterms:W3CDTF">2021-06-21T19:41:36Z</dcterms:created>
  <dcterms:modified xsi:type="dcterms:W3CDTF">2021-06-28T16:47:46Z</dcterms:modified>
</cp:coreProperties>
</file>