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75" r:id="rId5"/>
    <p:sldId id="268" r:id="rId6"/>
    <p:sldId id="269" r:id="rId7"/>
    <p:sldId id="270" r:id="rId8"/>
    <p:sldId id="272" r:id="rId9"/>
    <p:sldId id="273" r:id="rId10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2765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65007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5615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1797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5368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705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4393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9597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1959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3636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8552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9638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2" name="CuadroTexto 1"/>
          <p:cNvSpPr txBox="1"/>
          <p:nvPr/>
        </p:nvSpPr>
        <p:spPr>
          <a:xfrm>
            <a:off x="1434736" y="280898"/>
            <a:ext cx="91527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GOBIERNO AUTONOMO DESCENTRALIZADO PARROQUIAL RURAL GONZOL </a:t>
            </a:r>
            <a: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C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409413" y="1622200"/>
            <a:ext cx="9368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VOCAL DE LA COMISIÓN DE ASUNTOS SOCIALES Y VIVIENDA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942940" y="5457665"/>
            <a:ext cx="7166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PERIODO  ENERO-DICIEMBRE DEL </a:t>
            </a:r>
            <a:r>
              <a:rPr lang="es-EC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s-EC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243959" y="2023905"/>
            <a:ext cx="11814548" cy="3506037"/>
            <a:chOff x="-661285" y="1939201"/>
            <a:chExt cx="12994805" cy="3709548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1285" y="2002641"/>
              <a:ext cx="3567252" cy="356963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5561" y="2112192"/>
              <a:ext cx="6821115" cy="346008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0812" y="1939201"/>
              <a:ext cx="3812708" cy="370954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09624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3" name="CuadroTexto 2"/>
          <p:cNvSpPr txBox="1"/>
          <p:nvPr/>
        </p:nvSpPr>
        <p:spPr>
          <a:xfrm>
            <a:off x="3151429" y="143133"/>
            <a:ext cx="6001280" cy="58477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PARTICIPO EN VIALIDAD </a:t>
            </a:r>
            <a:endParaRPr lang="es-EC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n 14" descr="E:\fotos 2020\adoquinado\IMG_20200312_1402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871042"/>
            <a:ext cx="4543650" cy="5695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16" name="Imagen 15" descr="E:\fotos 2020\adoquinado\IMG_20200312_121559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27" y="1044676"/>
            <a:ext cx="4714115" cy="5617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  <p:grpSp>
        <p:nvGrpSpPr>
          <p:cNvPr id="11" name="Grupo 10"/>
          <p:cNvGrpSpPr/>
          <p:nvPr/>
        </p:nvGrpSpPr>
        <p:grpSpPr>
          <a:xfrm>
            <a:off x="3900055" y="727908"/>
            <a:ext cx="4309767" cy="3922866"/>
            <a:chOff x="3487910" y="871039"/>
            <a:chExt cx="5124681" cy="3516579"/>
          </a:xfrm>
        </p:grpSpPr>
        <p:sp>
          <p:nvSpPr>
            <p:cNvPr id="4" name="Flecha derecha 3"/>
            <p:cNvSpPr/>
            <p:nvPr/>
          </p:nvSpPr>
          <p:spPr>
            <a:xfrm rot="16200000">
              <a:off x="4870680" y="1617355"/>
              <a:ext cx="2246811" cy="754180"/>
            </a:xfrm>
            <a:prstGeom prst="rightArrow">
              <a:avLst>
                <a:gd name="adj1" fmla="val 49761"/>
                <a:gd name="adj2" fmla="val 41459"/>
              </a:avLst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3" name="Flecha derecha 12"/>
            <p:cNvSpPr/>
            <p:nvPr/>
          </p:nvSpPr>
          <p:spPr>
            <a:xfrm rot="2506577">
              <a:off x="4770934" y="3741263"/>
              <a:ext cx="3841657" cy="568563"/>
            </a:xfrm>
            <a:prstGeom prst="rightArrow">
              <a:avLst>
                <a:gd name="adj1" fmla="val 41314"/>
                <a:gd name="adj2" fmla="val 41459"/>
              </a:avLst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9" name="Flecha derecha 18"/>
            <p:cNvSpPr/>
            <p:nvPr/>
          </p:nvSpPr>
          <p:spPr>
            <a:xfrm rot="8265366">
              <a:off x="3487910" y="3819055"/>
              <a:ext cx="3770380" cy="568563"/>
            </a:xfrm>
            <a:prstGeom prst="rightArrow">
              <a:avLst>
                <a:gd name="adj1" fmla="val 41314"/>
                <a:gd name="adj2" fmla="val 41459"/>
              </a:avLst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pic>
        <p:nvPicPr>
          <p:cNvPr id="18" name="Imagen 17"/>
          <p:cNvPicPr/>
          <p:nvPr/>
        </p:nvPicPr>
        <p:blipFill rotWithShape="1">
          <a:blip r:embed="rId5"/>
          <a:srcRect l="63650" t="25308" r="13324" b="22682"/>
          <a:stretch/>
        </p:blipFill>
        <p:spPr bwMode="auto">
          <a:xfrm>
            <a:off x="4678706" y="1554177"/>
            <a:ext cx="2588007" cy="2931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957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3" name="Rectángulo 2"/>
          <p:cNvSpPr/>
          <p:nvPr/>
        </p:nvSpPr>
        <p:spPr>
          <a:xfrm>
            <a:off x="1722786" y="315817"/>
            <a:ext cx="8742073" cy="5847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FOMENTO PRODUCTIVO</a:t>
            </a:r>
            <a:endParaRPr lang="es-EC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4859" b="27206"/>
          <a:stretch/>
        </p:blipFill>
        <p:spPr>
          <a:xfrm>
            <a:off x="7626344" y="1010193"/>
            <a:ext cx="4435027" cy="5677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9" y="1010194"/>
            <a:ext cx="4462000" cy="5677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grpSp>
        <p:nvGrpSpPr>
          <p:cNvPr id="13" name="Grupo 12"/>
          <p:cNvGrpSpPr/>
          <p:nvPr/>
        </p:nvGrpSpPr>
        <p:grpSpPr>
          <a:xfrm>
            <a:off x="4774309" y="900592"/>
            <a:ext cx="3651898" cy="5277144"/>
            <a:chOff x="4797753" y="726544"/>
            <a:chExt cx="4342420" cy="5081782"/>
          </a:xfrm>
        </p:grpSpPr>
        <p:sp>
          <p:nvSpPr>
            <p:cNvPr id="14" name="Flecha derecha 13"/>
            <p:cNvSpPr/>
            <p:nvPr/>
          </p:nvSpPr>
          <p:spPr>
            <a:xfrm rot="16200000">
              <a:off x="4798433" y="1545108"/>
              <a:ext cx="2391307" cy="754180"/>
            </a:xfrm>
            <a:prstGeom prst="rightArrow">
              <a:avLst>
                <a:gd name="adj1" fmla="val 49761"/>
                <a:gd name="adj2" fmla="val 4145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Flecha derecha 14"/>
            <p:cNvSpPr/>
            <p:nvPr/>
          </p:nvSpPr>
          <p:spPr>
            <a:xfrm rot="2562792">
              <a:off x="4797753" y="3939039"/>
              <a:ext cx="4342420" cy="610772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Flecha derecha 15"/>
            <p:cNvSpPr/>
            <p:nvPr/>
          </p:nvSpPr>
          <p:spPr>
            <a:xfrm rot="7543779">
              <a:off x="3693625" y="3856245"/>
              <a:ext cx="3149982" cy="754180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pic>
        <p:nvPicPr>
          <p:cNvPr id="10" name="Imagen 9"/>
          <p:cNvPicPr/>
          <p:nvPr/>
        </p:nvPicPr>
        <p:blipFill rotWithShape="1">
          <a:blip r:embed="rId7"/>
          <a:srcRect l="62057" t="20918" r="12157" b="46231"/>
          <a:stretch/>
        </p:blipFill>
        <p:spPr bwMode="auto">
          <a:xfrm>
            <a:off x="4425778" y="2097646"/>
            <a:ext cx="2957879" cy="29295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8350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1771483" y="183401"/>
            <a:ext cx="8742073" cy="58477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FOMENTO PRODUCTIVO</a:t>
            </a:r>
            <a:endParaRPr lang="es-EC" sz="3200" dirty="0"/>
          </a:p>
        </p:txBody>
      </p:sp>
      <p:pic>
        <p:nvPicPr>
          <p:cNvPr id="11" name="Imagen 10" descr="E:\fotos 2020\entrega truchas\20200612_1709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51148"/>
            <a:ext cx="3660496" cy="4990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12" name="Imagen 11"/>
          <p:cNvPicPr/>
          <p:nvPr/>
        </p:nvPicPr>
        <p:blipFill rotWithShape="1">
          <a:blip r:embed="rId6"/>
          <a:srcRect l="16381" t="19707" r="16814" b="9238"/>
          <a:stretch/>
        </p:blipFill>
        <p:spPr bwMode="auto">
          <a:xfrm>
            <a:off x="7145768" y="1297837"/>
            <a:ext cx="4906895" cy="4788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 descr="E:\fotos 2020\entrega truchas\IMG_20200612_16193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75" y="1142291"/>
            <a:ext cx="3598362" cy="4788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63207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1685364" y="193340"/>
            <a:ext cx="8374343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LAS  FUMIGACIONES PARA DISMINUIR LOS CONTAGIOS POR EL COVID - 19 </a:t>
            </a:r>
            <a:endParaRPr lang="es-EC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" y="1899198"/>
            <a:ext cx="4406020" cy="47417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3773"/>
          <a:stretch/>
        </p:blipFill>
        <p:spPr>
          <a:xfrm>
            <a:off x="7930438" y="1836314"/>
            <a:ext cx="4271036" cy="4867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  <p:grpSp>
        <p:nvGrpSpPr>
          <p:cNvPr id="13" name="Grupo 12"/>
          <p:cNvGrpSpPr/>
          <p:nvPr/>
        </p:nvGrpSpPr>
        <p:grpSpPr>
          <a:xfrm>
            <a:off x="3771661" y="1790341"/>
            <a:ext cx="4947998" cy="3359236"/>
            <a:chOff x="2539553" y="871039"/>
            <a:chExt cx="7152802" cy="3878108"/>
          </a:xfrm>
        </p:grpSpPr>
        <p:sp>
          <p:nvSpPr>
            <p:cNvPr id="14" name="Flecha derecha 13"/>
            <p:cNvSpPr/>
            <p:nvPr/>
          </p:nvSpPr>
          <p:spPr>
            <a:xfrm rot="16200000">
              <a:off x="4870680" y="1617355"/>
              <a:ext cx="2246811" cy="754180"/>
            </a:xfrm>
            <a:prstGeom prst="rightArrow">
              <a:avLst>
                <a:gd name="adj1" fmla="val 49761"/>
                <a:gd name="adj2" fmla="val 41459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Flecha derecha 14"/>
            <p:cNvSpPr/>
            <p:nvPr/>
          </p:nvSpPr>
          <p:spPr>
            <a:xfrm rot="2685236">
              <a:off x="4651910" y="4141434"/>
              <a:ext cx="5040445" cy="602293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Flecha derecha 15"/>
            <p:cNvSpPr/>
            <p:nvPr/>
          </p:nvSpPr>
          <p:spPr>
            <a:xfrm rot="8255802">
              <a:off x="2539553" y="4146854"/>
              <a:ext cx="4785224" cy="602293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pic>
        <p:nvPicPr>
          <p:cNvPr id="11" name="Imagen 10"/>
          <p:cNvPicPr/>
          <p:nvPr/>
        </p:nvPicPr>
        <p:blipFill rotWithShape="1">
          <a:blip r:embed="rId7"/>
          <a:srcRect l="66988" t="21954" r="13006" b="57645"/>
          <a:stretch/>
        </p:blipFill>
        <p:spPr bwMode="auto">
          <a:xfrm>
            <a:off x="4641670" y="2716584"/>
            <a:ext cx="3021874" cy="2824087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slope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138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1685364" y="183401"/>
            <a:ext cx="8374343" cy="107721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LA ENTREGA DE KITS ALIMENTICIOS </a:t>
            </a:r>
            <a:endParaRPr lang="es-EC" sz="3200" dirty="0"/>
          </a:p>
        </p:txBody>
      </p:sp>
      <p:pic>
        <p:nvPicPr>
          <p:cNvPr id="11" name="Imagen 10" descr="E:\fotos 2020\FOTOS 2020\entrega de alimentos\IMG_20200506_15054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84" y="1434382"/>
            <a:ext cx="5519148" cy="5218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12" name="Imagen 11" descr="E:\fotos 2020\FOTOS 2020\entrega de alimentos\IMG_20200507_130148_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714" y="1482429"/>
            <a:ext cx="5710121" cy="5116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54200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2" name="Rectángulo 1"/>
          <p:cNvSpPr/>
          <p:nvPr/>
        </p:nvSpPr>
        <p:spPr>
          <a:xfrm>
            <a:off x="2060027" y="159468"/>
            <a:ext cx="7777655" cy="107721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EN LA ENTREGA DE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DESINFECTANTES</a:t>
            </a:r>
            <a:endParaRPr lang="es-EC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0" y="1396153"/>
            <a:ext cx="5540040" cy="5225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030" y="1332411"/>
            <a:ext cx="5910786" cy="5289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4767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2" name="CuadroTexto 1"/>
          <p:cNvSpPr txBox="1"/>
          <p:nvPr/>
        </p:nvSpPr>
        <p:spPr>
          <a:xfrm>
            <a:off x="1425451" y="210206"/>
            <a:ext cx="8944303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AUTOGESTION RECURSOS PARA ARREGLO DE TRACTOR Y COMPRA DE MOTOR PARA TRILLADORA</a:t>
            </a:r>
            <a:endParaRPr lang="es-EC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/>
          <p:nvPr/>
        </p:nvPicPr>
        <p:blipFill rotWithShape="1">
          <a:blip r:embed="rId5"/>
          <a:srcRect l="34616" t="16940" r="35045" b="9745"/>
          <a:stretch/>
        </p:blipFill>
        <p:spPr bwMode="auto">
          <a:xfrm>
            <a:off x="4226434" y="1888101"/>
            <a:ext cx="4499555" cy="4538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230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2" name="CuadroTexto 1"/>
          <p:cNvSpPr txBox="1"/>
          <p:nvPr/>
        </p:nvSpPr>
        <p:spPr>
          <a:xfrm>
            <a:off x="779471" y="1925122"/>
            <a:ext cx="99638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6600" b="1" spc="50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GRACIAS </a:t>
            </a:r>
            <a:endParaRPr lang="es-EC" sz="16600" b="1" spc="50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3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75</Words>
  <Application>Microsoft Office PowerPoint</Application>
  <PresentationFormat>Panorámica</PresentationFormat>
  <Paragraphs>20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GAD GONZOL 1</dc:creator>
  <cp:lastModifiedBy>GAD GONZOL 1</cp:lastModifiedBy>
  <cp:revision>186</cp:revision>
  <dcterms:created xsi:type="dcterms:W3CDTF">2021-06-21T19:41:36Z</dcterms:created>
  <dcterms:modified xsi:type="dcterms:W3CDTF">2021-06-28T16:47:46Z</dcterms:modified>
</cp:coreProperties>
</file>